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551" r:id="rId2"/>
    <p:sldId id="552" r:id="rId3"/>
  </p:sldIdLst>
  <p:sldSz cx="9144000" cy="6858000" type="screen4x3"/>
  <p:notesSz cx="6791325" cy="987266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a" initials="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9B32"/>
    <a:srgbClr val="FFFF99"/>
    <a:srgbClr val="FFCC66"/>
    <a:srgbClr val="CCECFF"/>
    <a:srgbClr val="FFCC99"/>
    <a:srgbClr val="AF0026"/>
    <a:srgbClr val="A50021"/>
    <a:srgbClr val="990000"/>
    <a:srgbClr val="FF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2308" autoAdjust="0"/>
  </p:normalViewPr>
  <p:slideViewPr>
    <p:cSldViewPr>
      <p:cViewPr varScale="1">
        <p:scale>
          <a:sx n="92" d="100"/>
          <a:sy n="92" d="100"/>
        </p:scale>
        <p:origin x="13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240" y="72"/>
      </p:cViewPr>
      <p:guideLst>
        <p:guide orient="horz" pos="311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2907" cy="492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003" tIns="44502" rIns="89003" bIns="4450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847" y="1"/>
            <a:ext cx="2942907" cy="492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003" tIns="44502" rIns="89003" bIns="4450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409"/>
            <a:ext cx="2942907" cy="492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003" tIns="44502" rIns="89003" bIns="4450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847" y="9378409"/>
            <a:ext cx="2942907" cy="492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003" tIns="44502" rIns="89003" bIns="4450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8C703CF-5B51-46DE-8C32-ADC31F748FA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494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2907" cy="492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62" tIns="45031" rIns="90062" bIns="45031" numCol="1" anchor="t" anchorCtr="0" compatLnSpc="1">
            <a:prstTxWarp prst="textNoShape">
              <a:avLst/>
            </a:prstTxWarp>
          </a:bodyPr>
          <a:lstStyle>
            <a:lvl1pPr defTabSz="9008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847" y="1"/>
            <a:ext cx="2942907" cy="492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62" tIns="45031" rIns="90062" bIns="45031" numCol="1" anchor="t" anchorCtr="0" compatLnSpc="1">
            <a:prstTxWarp prst="textNoShape">
              <a:avLst/>
            </a:prstTxWarp>
          </a:bodyPr>
          <a:lstStyle>
            <a:lvl1pPr algn="r" defTabSz="9008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3" y="4688425"/>
            <a:ext cx="5433060" cy="444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62" tIns="45031" rIns="90062" bIns="450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409"/>
            <a:ext cx="2942907" cy="492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62" tIns="45031" rIns="90062" bIns="45031" numCol="1" anchor="b" anchorCtr="0" compatLnSpc="1">
            <a:prstTxWarp prst="textNoShape">
              <a:avLst/>
            </a:prstTxWarp>
          </a:bodyPr>
          <a:lstStyle>
            <a:lvl1pPr defTabSz="9008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847" y="9378409"/>
            <a:ext cx="2942907" cy="492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62" tIns="45031" rIns="90062" bIns="45031" numCol="1" anchor="b" anchorCtr="0" compatLnSpc="1">
            <a:prstTxWarp prst="textNoShape">
              <a:avLst/>
            </a:prstTxWarp>
          </a:bodyPr>
          <a:lstStyle>
            <a:lvl1pPr algn="r" defTabSz="900850">
              <a:defRPr sz="1200">
                <a:latin typeface="Arial" charset="0"/>
              </a:defRPr>
            </a:lvl1pPr>
          </a:lstStyle>
          <a:p>
            <a:pPr>
              <a:defRPr/>
            </a:pPr>
            <a:fld id="{CA597D2F-FB6D-4ADF-885D-391C4C9FC32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943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3644900"/>
            <a:ext cx="9144000" cy="3213100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de-DE" altLang="de-DE" sz="1800" smtClean="0"/>
          </a:p>
        </p:txBody>
      </p:sp>
      <p:sp>
        <p:nvSpPr>
          <p:cNvPr id="4" name="Rectangle 15"/>
          <p:cNvSpPr>
            <a:spLocks noChangeArrowheads="1"/>
          </p:cNvSpPr>
          <p:nvPr userDrawn="1"/>
        </p:nvSpPr>
        <p:spPr bwMode="auto">
          <a:xfrm>
            <a:off x="0" y="0"/>
            <a:ext cx="9144000" cy="4048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de-DE" altLang="de-DE" sz="1800" smtClean="0"/>
          </a:p>
        </p:txBody>
      </p:sp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3132138" y="0"/>
            <a:ext cx="6011862" cy="6858000"/>
          </a:xfrm>
          <a:prstGeom prst="rect">
            <a:avLst/>
          </a:prstGeom>
          <a:gradFill rotWithShape="1"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gamma/>
                  <a:tint val="0"/>
                  <a:invGamma/>
                  <a:alpha val="89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0" y="6065838"/>
            <a:ext cx="9144000" cy="792162"/>
          </a:xfrm>
          <a:prstGeom prst="rect">
            <a:avLst/>
          </a:prstGeom>
          <a:gradFill rotWithShape="1"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gamma/>
                  <a:shade val="46275"/>
                  <a:invGamma/>
                  <a:alpha val="12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sp>
        <p:nvSpPr>
          <p:cNvPr id="11" name="Rectangle 13"/>
          <p:cNvSpPr>
            <a:spLocks noChangeArrowheads="1"/>
          </p:cNvSpPr>
          <p:nvPr userDrawn="1"/>
        </p:nvSpPr>
        <p:spPr bwMode="auto">
          <a:xfrm>
            <a:off x="0" y="404812"/>
            <a:ext cx="6012383" cy="45719"/>
          </a:xfrm>
          <a:prstGeom prst="rect">
            <a:avLst/>
          </a:prstGeom>
          <a:solidFill>
            <a:srgbClr val="AF00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de-DE" altLang="de-DE" sz="1800" smtClean="0"/>
          </a:p>
        </p:txBody>
      </p:sp>
      <p:sp>
        <p:nvSpPr>
          <p:cNvPr id="12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188913"/>
          </a:xfrm>
          <a:prstGeom prst="rect">
            <a:avLst/>
          </a:prstGeom>
          <a:gradFill rotWithShape="1">
            <a:gsLst>
              <a:gs pos="0">
                <a:schemeClr val="bg1">
                  <a:alpha val="60001"/>
                </a:schemeClr>
              </a:gs>
              <a:gs pos="100000">
                <a:schemeClr val="bg1">
                  <a:gamma/>
                  <a:tint val="0"/>
                  <a:invGamma/>
                  <a:alpha val="20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46188" y="3886200"/>
            <a:ext cx="6400800" cy="2206625"/>
          </a:xfrm>
        </p:spPr>
        <p:txBody>
          <a:bodyPr/>
          <a:lstStyle>
            <a:lvl1pPr marL="0" indent="0">
              <a:defRPr b="1"/>
            </a:lvl1pPr>
          </a:lstStyle>
          <a:p>
            <a:pPr lvl="0"/>
            <a:r>
              <a:rPr lang="de-DE" noProof="0" smtClean="0"/>
              <a:t>Master-Untertitelformat bearbeiten</a:t>
            </a: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3263" y="6248400"/>
            <a:ext cx="1898650" cy="457200"/>
          </a:xfr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" name="Text Box 12"/>
          <p:cNvSpPr txBox="1">
            <a:spLocks noChangeArrowheads="1"/>
          </p:cNvSpPr>
          <p:nvPr userDrawn="1"/>
        </p:nvSpPr>
        <p:spPr bwMode="auto">
          <a:xfrm>
            <a:off x="6012383" y="260648"/>
            <a:ext cx="22320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600" dirty="0">
                <a:solidFill>
                  <a:srgbClr val="AF00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Berufliche Schule </a:t>
            </a:r>
            <a:r>
              <a:rPr lang="de-DE" sz="1600" dirty="0" smtClean="0">
                <a:solidFill>
                  <a:srgbClr val="AF00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9</a:t>
            </a:r>
            <a:r>
              <a:rPr lang="de-DE" sz="1600" dirty="0" smtClean="0">
                <a:latin typeface="Century Gothic" pitchFamily="34" charset="0"/>
              </a:rPr>
              <a:t> </a:t>
            </a:r>
            <a:endParaRPr lang="de-DE" sz="1600" dirty="0">
              <a:latin typeface="Century Gothic" pitchFamily="34" charset="0"/>
            </a:endParaRPr>
          </a:p>
        </p:txBody>
      </p:sp>
      <p:pic>
        <p:nvPicPr>
          <p:cNvPr id="15" name="Picture 2" descr="http://www.designtagebuch.de/wp-content/uploads/mediathek//2011/07/nuernberg-logo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72" t="9888" r="12024" b="10622"/>
          <a:stretch/>
        </p:blipFill>
        <p:spPr bwMode="auto">
          <a:xfrm>
            <a:off x="8100392" y="45342"/>
            <a:ext cx="93610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3485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87DB6C79-CBEE-4EA4-9CD0-B32098A57EC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35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1625" y="935038"/>
            <a:ext cx="2051050" cy="55895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8475" y="935038"/>
            <a:ext cx="6000750" cy="558958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C0DD222-C1E8-45BD-B4DD-9A442954ED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90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149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 txBox="1">
            <a:spLocks noChangeArrowheads="1"/>
          </p:cNvSpPr>
          <p:nvPr userDrawn="1"/>
        </p:nvSpPr>
        <p:spPr bwMode="auto">
          <a:xfrm>
            <a:off x="1924050" y="6597352"/>
            <a:ext cx="5368925" cy="13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700" b="1" kern="1200">
                <a:solidFill>
                  <a:srgbClr val="555555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/>
              <a:t>Fachreferat Feedbackinstrumente | Anna Käferlein | 08.07.2015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4052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8475" y="2409825"/>
            <a:ext cx="4025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6775" y="2409825"/>
            <a:ext cx="4025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257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012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952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3491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715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37082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4048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de-DE" altLang="de-DE" sz="1800" smtClean="0"/>
          </a:p>
        </p:txBody>
      </p:sp>
      <p:sp>
        <p:nvSpPr>
          <p:cNvPr id="6163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188913"/>
          </a:xfrm>
          <a:prstGeom prst="rect">
            <a:avLst/>
          </a:prstGeom>
          <a:gradFill rotWithShape="1">
            <a:gsLst>
              <a:gs pos="0">
                <a:schemeClr val="bg1">
                  <a:alpha val="60001"/>
                </a:schemeClr>
              </a:gs>
              <a:gs pos="100000">
                <a:schemeClr val="bg1">
                  <a:gamma/>
                  <a:tint val="0"/>
                  <a:invGamma/>
                  <a:alpha val="20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sp>
        <p:nvSpPr>
          <p:cNvPr id="6170" name="Rectangle 26"/>
          <p:cNvSpPr>
            <a:spLocks noChangeArrowheads="1"/>
          </p:cNvSpPr>
          <p:nvPr userDrawn="1"/>
        </p:nvSpPr>
        <p:spPr bwMode="auto">
          <a:xfrm rot="-2727792">
            <a:off x="-318294" y="-156369"/>
            <a:ext cx="911226" cy="471488"/>
          </a:xfrm>
          <a:prstGeom prst="rect">
            <a:avLst/>
          </a:prstGeom>
          <a:gradFill rotWithShape="1">
            <a:gsLst>
              <a:gs pos="0">
                <a:schemeClr val="accent1">
                  <a:alpha val="53999"/>
                </a:schemeClr>
              </a:gs>
              <a:gs pos="100000">
                <a:schemeClr val="accent1">
                  <a:gamma/>
                  <a:tint val="0"/>
                  <a:invGamma/>
                  <a:alpha val="9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sp>
        <p:nvSpPr>
          <p:cNvPr id="6169" name="Rectangle 25"/>
          <p:cNvSpPr>
            <a:spLocks noChangeArrowheads="1"/>
          </p:cNvSpPr>
          <p:nvPr userDrawn="1"/>
        </p:nvSpPr>
        <p:spPr bwMode="auto">
          <a:xfrm>
            <a:off x="3132138" y="0"/>
            <a:ext cx="6011862" cy="6858000"/>
          </a:xfrm>
          <a:prstGeom prst="rect">
            <a:avLst/>
          </a:prstGeom>
          <a:gradFill rotWithShape="1"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gamma/>
                  <a:tint val="0"/>
                  <a:invGamma/>
                  <a:alpha val="19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935038"/>
            <a:ext cx="740727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2409825"/>
            <a:ext cx="8204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Mastertextformat bearbeiten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59470" y="6625431"/>
            <a:ext cx="5368925" cy="13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700" b="1">
                <a:solidFill>
                  <a:srgbClr val="555555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dirty="0" smtClean="0"/>
              <a:t>Fachreferat Feedbackinstrumente | Anna Käferlein | 08.07.2015</a:t>
            </a:r>
            <a:endParaRPr lang="de-DE" dirty="0"/>
          </a:p>
        </p:txBody>
      </p:sp>
      <p:sp>
        <p:nvSpPr>
          <p:cNvPr id="6156" name="Text Box 12"/>
          <p:cNvSpPr txBox="1">
            <a:spLocks noChangeArrowheads="1"/>
          </p:cNvSpPr>
          <p:nvPr userDrawn="1"/>
        </p:nvSpPr>
        <p:spPr bwMode="auto">
          <a:xfrm>
            <a:off x="6012383" y="260648"/>
            <a:ext cx="22320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600" dirty="0">
                <a:solidFill>
                  <a:srgbClr val="AF00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Berufliche Schule </a:t>
            </a:r>
            <a:r>
              <a:rPr lang="de-DE" sz="1600" dirty="0" smtClean="0">
                <a:solidFill>
                  <a:srgbClr val="AF00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9</a:t>
            </a:r>
            <a:r>
              <a:rPr lang="de-DE" sz="1600" dirty="0" smtClean="0">
                <a:latin typeface="Century Gothic" pitchFamily="34" charset="0"/>
              </a:rPr>
              <a:t> </a:t>
            </a:r>
            <a:endParaRPr lang="de-DE" sz="1600" dirty="0">
              <a:latin typeface="Century Gothic" pitchFamily="34" charset="0"/>
            </a:endParaRPr>
          </a:p>
        </p:txBody>
      </p:sp>
      <p:sp>
        <p:nvSpPr>
          <p:cNvPr id="1036" name="Rectangle 27"/>
          <p:cNvSpPr>
            <a:spLocks noChangeArrowheads="1"/>
          </p:cNvSpPr>
          <p:nvPr userDrawn="1"/>
        </p:nvSpPr>
        <p:spPr bwMode="auto">
          <a:xfrm>
            <a:off x="0" y="404813"/>
            <a:ext cx="6011863" cy="36512"/>
          </a:xfrm>
          <a:prstGeom prst="rect">
            <a:avLst/>
          </a:prstGeom>
          <a:solidFill>
            <a:srgbClr val="AF00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de-DE" altLang="de-DE" sz="1800" smtClean="0"/>
          </a:p>
        </p:txBody>
      </p:sp>
      <p:sp>
        <p:nvSpPr>
          <p:cNvPr id="6172" name="Rectangle 28"/>
          <p:cNvSpPr>
            <a:spLocks noChangeArrowheads="1"/>
          </p:cNvSpPr>
          <p:nvPr userDrawn="1"/>
        </p:nvSpPr>
        <p:spPr bwMode="auto">
          <a:xfrm rot="10800000">
            <a:off x="3492500" y="333375"/>
            <a:ext cx="2570163" cy="215900"/>
          </a:xfrm>
          <a:prstGeom prst="rect">
            <a:avLst/>
          </a:prstGeom>
          <a:gradFill rotWithShape="1">
            <a:gsLst>
              <a:gs pos="0">
                <a:schemeClr val="accent1">
                  <a:alpha val="11000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 sz="1800"/>
          </a:p>
        </p:txBody>
      </p:sp>
      <p:pic>
        <p:nvPicPr>
          <p:cNvPr id="2" name="Picture 2" descr="http://www.designtagebuch.de/wp-content/uploads/mediathek//2011/07/nuernberg-logo.png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72" t="9888" r="12024" b="10622"/>
          <a:stretch/>
        </p:blipFill>
        <p:spPr bwMode="auto">
          <a:xfrm>
            <a:off x="8100392" y="45342"/>
            <a:ext cx="93610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971600" y="3717032"/>
            <a:ext cx="7253113" cy="2880320"/>
          </a:xfrm>
        </p:spPr>
        <p:txBody>
          <a:bodyPr/>
          <a:lstStyle/>
          <a:p>
            <a:pPr algn="ctr"/>
            <a:r>
              <a:rPr lang="de-DE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zum Lernfeld 6 Kaufmännische Steuerung und Kontrolle </a:t>
            </a:r>
          </a:p>
          <a:p>
            <a:pPr algn="ctr"/>
            <a:r>
              <a:rPr lang="de-DE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(KSK)</a:t>
            </a:r>
            <a:r>
              <a:rPr lang="de-DE" sz="4400" dirty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endParaRPr lang="de-DE" dirty="0">
              <a:latin typeface="Calibri" panose="020F0502020204030204" pitchFamily="34" charset="0"/>
            </a:endParaRPr>
          </a:p>
          <a:p>
            <a:endParaRPr lang="de-DE" dirty="0">
              <a:latin typeface="Calibri" panose="020F050202020403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075" y="828438"/>
            <a:ext cx="5610225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21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92696"/>
            <a:ext cx="8674224" cy="5976664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781" y="260147"/>
            <a:ext cx="367564" cy="83620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746" y="263642"/>
            <a:ext cx="360040" cy="83271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895" y="1500008"/>
            <a:ext cx="384891" cy="863659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3781" y="1491593"/>
            <a:ext cx="366368" cy="85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86769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McK">
  <a:themeElements>
    <a:clrScheme name="Template_McK 14">
      <a:dk1>
        <a:srgbClr val="000000"/>
      </a:dk1>
      <a:lt1>
        <a:srgbClr val="FFFFFF"/>
      </a:lt1>
      <a:dk2>
        <a:srgbClr val="737373"/>
      </a:dk2>
      <a:lt2>
        <a:srgbClr val="B2B2B2"/>
      </a:lt2>
      <a:accent1>
        <a:srgbClr val="FFFFFF"/>
      </a:accent1>
      <a:accent2>
        <a:srgbClr val="DDDDDD"/>
      </a:accent2>
      <a:accent3>
        <a:srgbClr val="FFFFFF"/>
      </a:accent3>
      <a:accent4>
        <a:srgbClr val="000000"/>
      </a:accent4>
      <a:accent5>
        <a:srgbClr val="FFFFFF"/>
      </a:accent5>
      <a:accent6>
        <a:srgbClr val="C8C8C8"/>
      </a:accent6>
      <a:hlink>
        <a:srgbClr val="B2B2B2"/>
      </a:hlink>
      <a:folHlink>
        <a:srgbClr val="737373"/>
      </a:folHlink>
    </a:clrScheme>
    <a:fontScheme name="Template_M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_Mc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c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c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c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c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c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c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c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c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c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c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c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McK 13">
        <a:dk1>
          <a:srgbClr val="000000"/>
        </a:dk1>
        <a:lt1>
          <a:srgbClr val="FFFFFF"/>
        </a:lt1>
        <a:dk2>
          <a:srgbClr val="737373"/>
        </a:dk2>
        <a:lt2>
          <a:srgbClr val="B50020"/>
        </a:lt2>
        <a:accent1>
          <a:srgbClr val="FFFFFF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E7"/>
        </a:accent6>
        <a:hlink>
          <a:srgbClr val="B50014"/>
        </a:hlink>
        <a:folHlink>
          <a:srgbClr val="7373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McK 14">
        <a:dk1>
          <a:srgbClr val="000000"/>
        </a:dk1>
        <a:lt1>
          <a:srgbClr val="FFFFFF"/>
        </a:lt1>
        <a:dk2>
          <a:srgbClr val="737373"/>
        </a:dk2>
        <a:lt2>
          <a:srgbClr val="B2B2B2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B2B2B2"/>
        </a:hlink>
        <a:folHlink>
          <a:srgbClr val="7373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Bildschirmpräsentation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Times</vt:lpstr>
      <vt:lpstr>Template_McK</vt:lpstr>
      <vt:lpstr>PowerPoint-Präsentation</vt:lpstr>
      <vt:lpstr>PowerPoint-Präsentation</vt:lpstr>
    </vt:vector>
  </TitlesOfParts>
  <Company>SELLBYTEL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Anna Käferlein</dc:creator>
  <cp:lastModifiedBy>Anna W</cp:lastModifiedBy>
  <cp:revision>935</cp:revision>
  <cp:lastPrinted>2015-05-18T14:36:29Z</cp:lastPrinted>
  <dcterms:created xsi:type="dcterms:W3CDTF">2007-05-21T07:45:40Z</dcterms:created>
  <dcterms:modified xsi:type="dcterms:W3CDTF">2015-12-09T17:29:53Z</dcterms:modified>
</cp:coreProperties>
</file>